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EBBB0-13C2-4B0C-87FE-2F4AB678D474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68B47-5EA0-4FD8-BC0E-8FE846FFDE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180683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19200" y="610850"/>
            <a:ext cx="699422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TOMAS CABILI </a:t>
            </a:r>
          </a:p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NATIONAL HIGH SCHOOL</a:t>
            </a:r>
            <a:endParaRPr lang="en-U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21336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dirty="0" smtClean="0">
                <a:solidFill>
                  <a:schemeClr val="bg1">
                    <a:lumMod val="95000"/>
                  </a:schemeClr>
                </a:solidFill>
                <a:latin typeface="Century Gothic" pitchFamily="34" charset="0"/>
              </a:rPr>
              <a:t>SHARA E. BENITO</a:t>
            </a:r>
            <a:endParaRPr lang="en-US" sz="4000" b="1" dirty="0">
              <a:solidFill>
                <a:schemeClr val="bg1">
                  <a:lumMod val="9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5000" y="2667000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IV-YEAR  HIGH SCHOOL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3124200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S.Y. 2011-2012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180683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0143" y="228600"/>
            <a:ext cx="29370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ENGLISH</a:t>
            </a:r>
            <a:endParaRPr lang="en-US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" y="2325469"/>
            <a:ext cx="27494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Metaphor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2935069"/>
            <a:ext cx="19575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Simile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0" y="3544669"/>
            <a:ext cx="28745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Hyperbole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" y="4230469"/>
            <a:ext cx="38683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Personification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18480" y="1219200"/>
            <a:ext cx="4163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FIGURE OF SPEECH</a:t>
            </a:r>
            <a:endParaRPr lang="en-US" sz="4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3074" name="Picture 2" descr="http://blog.mpl.org/nowatmpl/book%20cl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1600" y="2057400"/>
            <a:ext cx="2159000" cy="1619250"/>
          </a:xfrm>
          <a:prstGeom prst="rect">
            <a:avLst/>
          </a:prstGeom>
          <a:noFill/>
        </p:spPr>
      </p:pic>
      <p:pic>
        <p:nvPicPr>
          <p:cNvPr id="3076" name="Picture 4" descr="http://www.utoronto.ca/stmikes/images/booksale/stack_of_boo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379870"/>
            <a:ext cx="1714500" cy="2030330"/>
          </a:xfrm>
          <a:prstGeom prst="rect">
            <a:avLst/>
          </a:prstGeom>
          <a:noFill/>
        </p:spPr>
      </p:pic>
      <p:pic>
        <p:nvPicPr>
          <p:cNvPr id="3078" name="Picture 6" descr="http://3.bp.blogspot.com/_hpxaqo7FS9c/TAU--2aUsxI/AAAAAAAACAU/RW4OsnNsAhk/s1600/books+-+open+bo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7025" y="4419600"/>
            <a:ext cx="2162175" cy="1413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180683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2915" y="228600"/>
            <a:ext cx="213148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MATH</a:t>
            </a:r>
            <a:endParaRPr lang="en-US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1411069"/>
            <a:ext cx="31806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Progression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000" y="2020669"/>
            <a:ext cx="26068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Fractions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3000" y="2706469"/>
            <a:ext cx="23984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Radicals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3000" y="3392269"/>
            <a:ext cx="28953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Exponents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1026" name="Picture 2" descr="http://ces.nwasco.k12.or.us/staff/lhughitt/mathactivities/images/BD05092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609600"/>
            <a:ext cx="2362200" cy="2143149"/>
          </a:xfrm>
          <a:prstGeom prst="rect">
            <a:avLst/>
          </a:prstGeom>
          <a:noFill/>
        </p:spPr>
      </p:pic>
      <p:pic>
        <p:nvPicPr>
          <p:cNvPr id="1028" name="Picture 4" descr="http://projects.cbe.ab.ca/Aberhart/jkotow/Kotow/math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743200"/>
            <a:ext cx="2676525" cy="2257426"/>
          </a:xfrm>
          <a:prstGeom prst="rect">
            <a:avLst/>
          </a:prstGeom>
          <a:noFill/>
        </p:spPr>
      </p:pic>
      <p:pic>
        <p:nvPicPr>
          <p:cNvPr id="1030" name="Picture 6" descr="http://www.exmpl.de/projects/mathml/math_html_bd35b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572000"/>
            <a:ext cx="2292263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180683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5685" y="304800"/>
            <a:ext cx="28071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PHYSICS</a:t>
            </a:r>
            <a:endParaRPr lang="en-US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50164" y="1411069"/>
            <a:ext cx="23663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Velocity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0" y="1944469"/>
            <a:ext cx="21836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Motion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2554069"/>
            <a:ext cx="18149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Force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95400" y="3200400"/>
            <a:ext cx="25908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Inertia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3681" y="3925669"/>
            <a:ext cx="21339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♣</a:t>
            </a:r>
            <a:r>
              <a:rPr lang="en-US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  <a:cs typeface="Arial"/>
              </a:rPr>
              <a:t> Energy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2050" name="Picture 2" descr="http://www.hattiesuazo.com/wp-content/uploads/2011/03/phys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011" y="304800"/>
            <a:ext cx="2209989" cy="2394155"/>
          </a:xfrm>
          <a:prstGeom prst="rect">
            <a:avLst/>
          </a:prstGeom>
          <a:noFill/>
        </p:spPr>
      </p:pic>
      <p:pic>
        <p:nvPicPr>
          <p:cNvPr id="2052" name="Picture 4" descr="http://upload.wikimedia.org/wikipedia/commons/thumb/4/41/First_Gold_Beam-Beam_Collision_Events_at_RHIC_at_100_100_GeV_c_per_beam_recorded_by_STAR.jpg/400px-First_Gold_Beam-Beam_Collision_Events_at_RHIC_at_100_100_GeV_c_per_beam_recorded_by_ST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191000"/>
            <a:ext cx="2527670" cy="1952625"/>
          </a:xfrm>
          <a:prstGeom prst="rect">
            <a:avLst/>
          </a:prstGeom>
          <a:noFill/>
        </p:spPr>
      </p:pic>
      <p:pic>
        <p:nvPicPr>
          <p:cNvPr id="2054" name="Picture 6" descr="http://cnasstudent.ucr.edu/images/physics-pendulu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524000"/>
            <a:ext cx="2032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47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Tsibi</dc:creator>
  <cp:lastModifiedBy>Tsibi</cp:lastModifiedBy>
  <cp:revision>4</cp:revision>
  <dcterms:created xsi:type="dcterms:W3CDTF">2011-10-11T11:28:57Z</dcterms:created>
  <dcterms:modified xsi:type="dcterms:W3CDTF">2011-10-11T12:04:05Z</dcterms:modified>
</cp:coreProperties>
</file>